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5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937" r:id="rId16"/>
    <p:sldId id="1898" r:id="rId17"/>
    <p:sldId id="1938" r:id="rId18"/>
    <p:sldId id="1899" r:id="rId19"/>
    <p:sldId id="1888" r:id="rId20"/>
    <p:sldId id="1889" r:id="rId21"/>
    <p:sldId id="1890" r:id="rId22"/>
    <p:sldId id="1891" r:id="rId23"/>
    <p:sldId id="1892" r:id="rId24"/>
    <p:sldId id="1904" r:id="rId25"/>
    <p:sldId id="259" r:id="rId26"/>
    <p:sldId id="1905" r:id="rId27"/>
    <p:sldId id="1893" r:id="rId28"/>
    <p:sldId id="1911" r:id="rId29"/>
    <p:sldId id="1915" r:id="rId30"/>
    <p:sldId id="1912" r:id="rId31"/>
    <p:sldId id="1913" r:id="rId32"/>
    <p:sldId id="1914" r:id="rId33"/>
    <p:sldId id="1919" r:id="rId34"/>
    <p:sldId id="1920" r:id="rId35"/>
    <p:sldId id="1924" r:id="rId36"/>
    <p:sldId id="1928" r:id="rId37"/>
    <p:sldId id="1923" r:id="rId38"/>
    <p:sldId id="1927" r:id="rId39"/>
    <p:sldId id="1922" r:id="rId40"/>
    <p:sldId id="1926" r:id="rId41"/>
    <p:sldId id="1921" r:id="rId42"/>
    <p:sldId id="1917" r:id="rId43"/>
    <p:sldId id="1918" r:id="rId44"/>
    <p:sldId id="1906" r:id="rId45"/>
    <p:sldId id="1900" r:id="rId46"/>
    <p:sldId id="1907" r:id="rId47"/>
    <p:sldId id="1901" r:id="rId48"/>
    <p:sldId id="1902" r:id="rId49"/>
    <p:sldId id="1929" r:id="rId50"/>
    <p:sldId id="1925" r:id="rId51"/>
    <p:sldId id="1930" r:id="rId52"/>
    <p:sldId id="1931" r:id="rId53"/>
    <p:sldId id="1932" r:id="rId54"/>
    <p:sldId id="1936" r:id="rId55"/>
    <p:sldId id="1935" r:id="rId56"/>
    <p:sldId id="1933" r:id="rId57"/>
    <p:sldId id="1885" r:id="rId58"/>
    <p:sldId id="1934" r:id="rId59"/>
    <p:sldId id="1903" r:id="rId60"/>
    <p:sldId id="1894" r:id="rId61"/>
    <p:sldId id="1859" r:id="rId62"/>
    <p:sldId id="1851" r:id="rId63"/>
    <p:sldId id="1852" r:id="rId64"/>
    <p:sldId id="1853" r:id="rId65"/>
    <p:sldId id="1864" r:id="rId66"/>
    <p:sldId id="1872" r:id="rId67"/>
    <p:sldId id="1882" r:id="rId68"/>
    <p:sldId id="1876" r:id="rId69"/>
    <p:sldId id="1883" r:id="rId70"/>
    <p:sldId id="1881" r:id="rId71"/>
    <p:sldId id="1884" r:id="rId72"/>
    <p:sldId id="1886" r:id="rId73"/>
    <p:sldId id="1868" r:id="rId74"/>
    <p:sldId id="1871" r:id="rId75"/>
    <p:sldId id="1862" r:id="rId76"/>
    <p:sldId id="1877" r:id="rId77"/>
    <p:sldId id="1878" r:id="rId78"/>
    <p:sldId id="1875" r:id="rId79"/>
    <p:sldId id="1874" r:id="rId80"/>
    <p:sldId id="1867" r:id="rId81"/>
    <p:sldId id="1866" r:id="rId82"/>
    <p:sldId id="1880" r:id="rId83"/>
    <p:sldId id="1879" r:id="rId84"/>
    <p:sldId id="1854" r:id="rId85"/>
    <p:sldId id="1861" r:id="rId86"/>
    <p:sldId id="1860" r:id="rId87"/>
    <p:sldId id="1855" r:id="rId88"/>
    <p:sldId id="1856" r:id="rId89"/>
    <p:sldId id="414" r:id="rId90"/>
    <p:sldId id="1848" r:id="rId91"/>
    <p:sldId id="408" r:id="rId92"/>
    <p:sldId id="411" r:id="rId93"/>
    <p:sldId id="409" r:id="rId94"/>
    <p:sldId id="410" r:id="rId95"/>
    <p:sldId id="413" r:id="rId96"/>
    <p:sldId id="276" r:id="rId97"/>
    <p:sldId id="1858" r:id="rId98"/>
    <p:sldId id="389" r:id="rId99"/>
    <p:sldId id="296" r:id="rId100"/>
    <p:sldId id="280" r:id="rId101"/>
    <p:sldId id="383" r:id="rId102"/>
    <p:sldId id="297" r:id="rId103"/>
    <p:sldId id="294" r:id="rId10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6" autoAdjust="0"/>
    <p:restoredTop sz="95036" autoAdjust="0"/>
  </p:normalViewPr>
  <p:slideViewPr>
    <p:cSldViewPr snapToGrid="0" showGuides="1">
      <p:cViewPr varScale="1">
        <p:scale>
          <a:sx n="107" d="100"/>
          <a:sy n="107" d="100"/>
        </p:scale>
        <p:origin x="666" y="102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02/20/2026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 = -log(Ka) + log[CH3COO-]/[CH3COOH]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Ka= </a:t>
            </a:r>
            <a:r>
              <a:rPr lang="en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1.8×10–5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467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102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7" Type="http://schemas.openxmlformats.org/officeDocument/2006/relationships/image" Target="../media/image678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9.png"/><Relationship Id="rId5" Type="http://schemas.openxmlformats.org/officeDocument/2006/relationships/image" Target="../media/image677.png"/><Relationship Id="rId4" Type="http://schemas.openxmlformats.org/officeDocument/2006/relationships/image" Target="../media/image67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0.png"/><Relationship Id="rId5" Type="http://schemas.openxmlformats.org/officeDocument/2006/relationships/image" Target="../media/image3070.png"/><Relationship Id="rId10" Type="http://schemas.openxmlformats.org/officeDocument/2006/relationships/image" Target="../media/image3120.png"/><Relationship Id="rId4" Type="http://schemas.openxmlformats.org/officeDocument/2006/relationships/image" Target="../media/image3060.png"/><Relationship Id="rId9" Type="http://schemas.openxmlformats.org/officeDocument/2006/relationships/image" Target="../media/image30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0.png"/><Relationship Id="rId5" Type="http://schemas.openxmlformats.org/officeDocument/2006/relationships/image" Target="../media/image3150.png"/><Relationship Id="rId10" Type="http://schemas.openxmlformats.org/officeDocument/2006/relationships/image" Target="../media/image308.svg"/><Relationship Id="rId4" Type="http://schemas.openxmlformats.org/officeDocument/2006/relationships/image" Target="../media/image3141.png"/><Relationship Id="rId9" Type="http://schemas.openxmlformats.org/officeDocument/2006/relationships/image" Target="../media/image3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10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13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12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15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17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16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18.png"/><Relationship Id="rId18" Type="http://schemas.openxmlformats.org/officeDocument/2006/relationships/image" Target="../media/image326.svg"/><Relationship Id="rId3" Type="http://schemas.openxmlformats.org/officeDocument/2006/relationships/image" Target="../media/image732.png"/><Relationship Id="rId21" Type="http://schemas.openxmlformats.org/officeDocument/2006/relationships/image" Target="../media/image351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25.png"/><Relationship Id="rId2" Type="http://schemas.openxmlformats.org/officeDocument/2006/relationships/image" Target="../media/image3511.png"/><Relationship Id="rId16" Type="http://schemas.openxmlformats.org/officeDocument/2006/relationships/image" Target="../media/image322.svg"/><Relationship Id="rId20" Type="http://schemas.openxmlformats.org/officeDocument/2006/relationships/image" Target="../media/image35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56.svg"/><Relationship Id="rId5" Type="http://schemas.openxmlformats.org/officeDocument/2006/relationships/image" Target="../media/image752.png"/><Relationship Id="rId15" Type="http://schemas.openxmlformats.org/officeDocument/2006/relationships/image" Target="../media/image321.png"/><Relationship Id="rId23" Type="http://schemas.openxmlformats.org/officeDocument/2006/relationships/image" Target="../media/image355.png"/><Relationship Id="rId10" Type="http://schemas.openxmlformats.org/officeDocument/2006/relationships/image" Target="../media/image802.png"/><Relationship Id="rId19" Type="http://schemas.openxmlformats.org/officeDocument/2006/relationships/image" Target="../media/image349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19.svg"/><Relationship Id="rId22" Type="http://schemas.openxmlformats.org/officeDocument/2006/relationships/image" Target="../media/image35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70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69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73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svg"/><Relationship Id="rId3" Type="http://schemas.openxmlformats.org/officeDocument/2006/relationships/image" Target="../media/image391.png"/><Relationship Id="rId7" Type="http://schemas.openxmlformats.org/officeDocument/2006/relationships/image" Target="../media/image374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77.jpg"/><Relationship Id="rId17" Type="http://schemas.openxmlformats.org/officeDocument/2006/relationships/image" Target="../media/image38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79.svg"/><Relationship Id="rId14" Type="http://schemas.openxmlformats.org/officeDocument/2006/relationships/image" Target="../media/image3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7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387.svg"/><Relationship Id="rId5" Type="http://schemas.openxmlformats.org/officeDocument/2006/relationships/image" Target="../media/image418.png"/><Relationship Id="rId10" Type="http://schemas.openxmlformats.org/officeDocument/2006/relationships/image" Target="../media/image386.png"/><Relationship Id="rId4" Type="http://schemas.openxmlformats.org/officeDocument/2006/relationships/image" Target="../media/image417.png"/><Relationship Id="rId9" Type="http://schemas.openxmlformats.org/officeDocument/2006/relationships/image" Target="../media/image384.sv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77.jpg"/><Relationship Id="rId17" Type="http://schemas.openxmlformats.org/officeDocument/2006/relationships/image" Target="../media/image39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389.svg"/><Relationship Id="rId14" Type="http://schemas.openxmlformats.org/officeDocument/2006/relationships/image" Target="../media/image388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77.jpg"/><Relationship Id="rId17" Type="http://schemas.openxmlformats.org/officeDocument/2006/relationships/image" Target="../media/image40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8.svg"/><Relationship Id="rId14" Type="http://schemas.openxmlformats.org/officeDocument/2006/relationships/image" Target="../media/image3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sv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12" Type="http://schemas.openxmlformats.org/officeDocument/2006/relationships/image" Target="../media/image4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svg"/><Relationship Id="rId11" Type="http://schemas.openxmlformats.org/officeDocument/2006/relationships/image" Target="../media/image415.png"/><Relationship Id="rId5" Type="http://schemas.openxmlformats.org/officeDocument/2006/relationships/image" Target="../media/image407.png"/><Relationship Id="rId10" Type="http://schemas.openxmlformats.org/officeDocument/2006/relationships/image" Target="../media/image414.png"/><Relationship Id="rId4" Type="http://schemas.openxmlformats.org/officeDocument/2006/relationships/image" Target="../media/image406.svg"/><Relationship Id="rId9" Type="http://schemas.openxmlformats.org/officeDocument/2006/relationships/image" Target="../media/image4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407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svg"/><Relationship Id="rId11" Type="http://schemas.openxmlformats.org/officeDocument/2006/relationships/image" Target="../media/image436.png"/><Relationship Id="rId5" Type="http://schemas.openxmlformats.org/officeDocument/2006/relationships/image" Target="../media/image415.png"/><Relationship Id="rId10" Type="http://schemas.openxmlformats.org/officeDocument/2006/relationships/image" Target="../media/image404.png"/><Relationship Id="rId4" Type="http://schemas.openxmlformats.org/officeDocument/2006/relationships/image" Target="../media/image408.svg"/><Relationship Id="rId9" Type="http://schemas.openxmlformats.org/officeDocument/2006/relationships/image" Target="../media/image4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4.svg"/><Relationship Id="rId7" Type="http://schemas.openxmlformats.org/officeDocument/2006/relationships/image" Target="../media/image428.sv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5" Type="http://schemas.openxmlformats.org/officeDocument/2006/relationships/image" Target="../media/image426.svg"/><Relationship Id="rId4" Type="http://schemas.openxmlformats.org/officeDocument/2006/relationships/image" Target="../media/image425.png"/><Relationship Id="rId9" Type="http://schemas.openxmlformats.org/officeDocument/2006/relationships/image" Target="../media/image43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13" Type="http://schemas.openxmlformats.org/officeDocument/2006/relationships/image" Target="../media/image438.png"/><Relationship Id="rId3" Type="http://schemas.openxmlformats.org/officeDocument/2006/relationships/image" Target="../media/image407.png"/><Relationship Id="rId7" Type="http://schemas.openxmlformats.org/officeDocument/2006/relationships/image" Target="../media/image403.png"/><Relationship Id="rId12" Type="http://schemas.openxmlformats.org/officeDocument/2006/relationships/image" Target="../media/image436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11" Type="http://schemas.openxmlformats.org/officeDocument/2006/relationships/image" Target="../media/image435.png"/><Relationship Id="rId5" Type="http://schemas.openxmlformats.org/officeDocument/2006/relationships/image" Target="../media/image401.png"/><Relationship Id="rId15" Type="http://schemas.openxmlformats.org/officeDocument/2006/relationships/image" Target="../media/image441.png"/><Relationship Id="rId10" Type="http://schemas.openxmlformats.org/officeDocument/2006/relationships/image" Target="../media/image434.svg"/><Relationship Id="rId4" Type="http://schemas.openxmlformats.org/officeDocument/2006/relationships/image" Target="../media/image408.svg"/><Relationship Id="rId9" Type="http://schemas.openxmlformats.org/officeDocument/2006/relationships/image" Target="../media/image433.png"/><Relationship Id="rId14" Type="http://schemas.openxmlformats.org/officeDocument/2006/relationships/image" Target="../media/image43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svg"/><Relationship Id="rId13" Type="http://schemas.openxmlformats.org/officeDocument/2006/relationships/image" Target="../media/image475.png"/><Relationship Id="rId3" Type="http://schemas.openxmlformats.org/officeDocument/2006/relationships/image" Target="../media/image407.png"/><Relationship Id="rId7" Type="http://schemas.openxmlformats.org/officeDocument/2006/relationships/image" Target="../media/image435.png"/><Relationship Id="rId12" Type="http://schemas.openxmlformats.org/officeDocument/2006/relationships/image" Target="../media/image44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svg"/><Relationship Id="rId11" Type="http://schemas.openxmlformats.org/officeDocument/2006/relationships/image" Target="../media/image441.png"/><Relationship Id="rId5" Type="http://schemas.openxmlformats.org/officeDocument/2006/relationships/image" Target="../media/image433.png"/><Relationship Id="rId10" Type="http://schemas.openxmlformats.org/officeDocument/2006/relationships/image" Target="../media/image439.svg"/><Relationship Id="rId4" Type="http://schemas.openxmlformats.org/officeDocument/2006/relationships/image" Target="../media/image408.svg"/><Relationship Id="rId9" Type="http://schemas.openxmlformats.org/officeDocument/2006/relationships/image" Target="../media/image4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13" Type="http://schemas.openxmlformats.org/officeDocument/2006/relationships/image" Target="../media/image447.svg"/><Relationship Id="rId3" Type="http://schemas.openxmlformats.org/officeDocument/2006/relationships/image" Target="../media/image407.png"/><Relationship Id="rId7" Type="http://schemas.openxmlformats.org/officeDocument/2006/relationships/image" Target="../media/image403.png"/><Relationship Id="rId12" Type="http://schemas.openxmlformats.org/officeDocument/2006/relationships/image" Target="../media/image446.png"/><Relationship Id="rId17" Type="http://schemas.openxmlformats.org/officeDocument/2006/relationships/image" Target="../media/image452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11" Type="http://schemas.openxmlformats.org/officeDocument/2006/relationships/image" Target="../media/image444.svg"/><Relationship Id="rId5" Type="http://schemas.openxmlformats.org/officeDocument/2006/relationships/image" Target="../media/image401.png"/><Relationship Id="rId15" Type="http://schemas.openxmlformats.org/officeDocument/2006/relationships/image" Target="../media/image449.svg"/><Relationship Id="rId10" Type="http://schemas.openxmlformats.org/officeDocument/2006/relationships/image" Target="../media/image443.png"/><Relationship Id="rId4" Type="http://schemas.openxmlformats.org/officeDocument/2006/relationships/image" Target="../media/image408.svg"/><Relationship Id="rId9" Type="http://schemas.openxmlformats.org/officeDocument/2006/relationships/image" Target="../media/image459.png"/><Relationship Id="rId14" Type="http://schemas.openxmlformats.org/officeDocument/2006/relationships/image" Target="../media/image4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svg"/><Relationship Id="rId13" Type="http://schemas.openxmlformats.org/officeDocument/2006/relationships/image" Target="../media/image4581.png"/><Relationship Id="rId3" Type="http://schemas.openxmlformats.org/officeDocument/2006/relationships/image" Target="../media/image407.png"/><Relationship Id="rId7" Type="http://schemas.openxmlformats.org/officeDocument/2006/relationships/image" Target="../media/image446.png"/><Relationship Id="rId12" Type="http://schemas.openxmlformats.org/officeDocument/2006/relationships/image" Target="../media/image45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svg"/><Relationship Id="rId11" Type="http://schemas.openxmlformats.org/officeDocument/2006/relationships/image" Target="../media/image451.png"/><Relationship Id="rId5" Type="http://schemas.openxmlformats.org/officeDocument/2006/relationships/image" Target="../media/image443.png"/><Relationship Id="rId10" Type="http://schemas.openxmlformats.org/officeDocument/2006/relationships/image" Target="../media/image449.svg"/><Relationship Id="rId4" Type="http://schemas.openxmlformats.org/officeDocument/2006/relationships/image" Target="../media/image408.svg"/><Relationship Id="rId9" Type="http://schemas.openxmlformats.org/officeDocument/2006/relationships/image" Target="../media/image4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13" Type="http://schemas.openxmlformats.org/officeDocument/2006/relationships/image" Target="../media/image461.png"/><Relationship Id="rId3" Type="http://schemas.openxmlformats.org/officeDocument/2006/relationships/image" Target="../media/image407.png"/><Relationship Id="rId7" Type="http://schemas.openxmlformats.org/officeDocument/2006/relationships/image" Target="../media/image403.png"/><Relationship Id="rId12" Type="http://schemas.openxmlformats.org/officeDocument/2006/relationships/image" Target="../media/image457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6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11" Type="http://schemas.openxmlformats.org/officeDocument/2006/relationships/image" Target="../media/image456.png"/><Relationship Id="rId5" Type="http://schemas.openxmlformats.org/officeDocument/2006/relationships/image" Target="../media/image401.png"/><Relationship Id="rId15" Type="http://schemas.openxmlformats.org/officeDocument/2006/relationships/image" Target="../media/image463.png"/><Relationship Id="rId10" Type="http://schemas.openxmlformats.org/officeDocument/2006/relationships/image" Target="../media/image455.svg"/><Relationship Id="rId4" Type="http://schemas.openxmlformats.org/officeDocument/2006/relationships/image" Target="../media/image408.svg"/><Relationship Id="rId9" Type="http://schemas.openxmlformats.org/officeDocument/2006/relationships/image" Target="../media/image454.png"/><Relationship Id="rId14" Type="http://schemas.openxmlformats.org/officeDocument/2006/relationships/image" Target="../media/image462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480.png"/><Relationship Id="rId3" Type="http://schemas.openxmlformats.org/officeDocument/2006/relationships/image" Target="../media/image407.png"/><Relationship Id="rId7" Type="http://schemas.openxmlformats.org/officeDocument/2006/relationships/image" Target="../media/image463.png"/><Relationship Id="rId12" Type="http://schemas.openxmlformats.org/officeDocument/2006/relationships/image" Target="../media/image45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54.png"/><Relationship Id="rId5" Type="http://schemas.openxmlformats.org/officeDocument/2006/relationships/image" Target="../media/image461.png"/><Relationship Id="rId10" Type="http://schemas.openxmlformats.org/officeDocument/2006/relationships/image" Target="../media/image457.svg"/><Relationship Id="rId4" Type="http://schemas.openxmlformats.org/officeDocument/2006/relationships/image" Target="../media/image408.svg"/><Relationship Id="rId9" Type="http://schemas.openxmlformats.org/officeDocument/2006/relationships/image" Target="../media/image4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svg"/><Relationship Id="rId5" Type="http://schemas.openxmlformats.org/officeDocument/2006/relationships/image" Target="../media/image467.png"/><Relationship Id="rId4" Type="http://schemas.openxmlformats.org/officeDocument/2006/relationships/image" Target="../media/image46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70.svg"/><Relationship Id="rId7" Type="http://schemas.openxmlformats.org/officeDocument/2006/relationships/image" Target="../media/image356.sv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73.svg"/><Relationship Id="rId4" Type="http://schemas.openxmlformats.org/officeDocument/2006/relationships/image" Target="../media/image3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3991.png"/><Relationship Id="rId7" Type="http://schemas.openxmlformats.org/officeDocument/2006/relationships/image" Target="../media/image372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70.svg"/><Relationship Id="rId7" Type="http://schemas.openxmlformats.org/officeDocument/2006/relationships/image" Target="../media/image4081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72.svg"/><Relationship Id="rId4" Type="http://schemas.openxmlformats.org/officeDocument/2006/relationships/image" Target="../media/image305.jpeg"/><Relationship Id="rId9" Type="http://schemas.openxmlformats.org/officeDocument/2006/relationships/image" Target="../media/image4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7" Type="http://schemas.openxmlformats.org/officeDocument/2006/relationships/image" Target="../media/image40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svg"/><Relationship Id="rId5" Type="http://schemas.openxmlformats.org/officeDocument/2006/relationships/image" Target="../media/image474.png"/><Relationship Id="rId4" Type="http://schemas.openxmlformats.org/officeDocument/2006/relationships/image" Target="../media/image30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479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svg"/><Relationship Id="rId3" Type="http://schemas.openxmlformats.org/officeDocument/2006/relationships/image" Target="../media/image481.png"/><Relationship Id="rId7" Type="http://schemas.openxmlformats.org/officeDocument/2006/relationships/image" Target="../media/image485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svg"/><Relationship Id="rId5" Type="http://schemas.openxmlformats.org/officeDocument/2006/relationships/image" Target="../media/image483.png"/><Relationship Id="rId4" Type="http://schemas.openxmlformats.org/officeDocument/2006/relationships/image" Target="../media/image482.sv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488.svg"/><Relationship Id="rId7" Type="http://schemas.openxmlformats.org/officeDocument/2006/relationships/image" Target="../media/image504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499.png"/><Relationship Id="rId4" Type="http://schemas.openxmlformats.org/officeDocument/2006/relationships/image" Target="../media/image4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492.png"/><Relationship Id="rId7" Type="http://schemas.openxmlformats.org/officeDocument/2006/relationships/image" Target="../media/image515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493.svg"/><Relationship Id="rId9" Type="http://schemas.openxmlformats.org/officeDocument/2006/relationships/image" Target="../media/image5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492.png"/><Relationship Id="rId7" Type="http://schemas.openxmlformats.org/officeDocument/2006/relationships/image" Target="../media/image524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493.svg"/><Relationship Id="rId9" Type="http://schemas.openxmlformats.org/officeDocument/2006/relationships/image" Target="../media/image5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7" Type="http://schemas.openxmlformats.org/officeDocument/2006/relationships/image" Target="../media/image529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svg"/><Relationship Id="rId5" Type="http://schemas.openxmlformats.org/officeDocument/2006/relationships/image" Target="../media/image471.png"/><Relationship Id="rId4" Type="http://schemas.openxmlformats.org/officeDocument/2006/relationships/image" Target="../media/image470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498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0.png"/><Relationship Id="rId11" Type="http://schemas.openxmlformats.org/officeDocument/2006/relationships/image" Target="../media/image538.png"/><Relationship Id="rId5" Type="http://schemas.openxmlformats.org/officeDocument/2006/relationships/image" Target="../media/image5310.png"/><Relationship Id="rId10" Type="http://schemas.openxmlformats.org/officeDocument/2006/relationships/image" Target="../media/image537.png"/><Relationship Id="rId4" Type="http://schemas.openxmlformats.org/officeDocument/2006/relationships/image" Target="../media/image499.svg"/><Relationship Id="rId9" Type="http://schemas.openxmlformats.org/officeDocument/2006/relationships/image" Target="../media/image53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1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75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7.jpe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305.jpeg"/><Relationship Id="rId7" Type="http://schemas.openxmlformats.org/officeDocument/2006/relationships/image" Target="../media/image637.png"/><Relationship Id="rId2" Type="http://schemas.openxmlformats.org/officeDocument/2006/relationships/image" Target="../media/image53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6.png"/><Relationship Id="rId11" Type="http://schemas.openxmlformats.org/officeDocument/2006/relationships/image" Target="../media/image501.png"/><Relationship Id="rId5" Type="http://schemas.openxmlformats.org/officeDocument/2006/relationships/image" Target="../media/image5360.png"/><Relationship Id="rId10" Type="http://schemas.openxmlformats.org/officeDocument/2006/relationships/image" Target="../media/image5390.png"/><Relationship Id="rId4" Type="http://schemas.openxmlformats.org/officeDocument/2006/relationships/image" Target="../media/image5350.png"/><Relationship Id="rId9" Type="http://schemas.openxmlformats.org/officeDocument/2006/relationships/image" Target="../media/image475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31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528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521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511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509.png"/><Relationship Id="rId22" Type="http://schemas.openxmlformats.org/officeDocument/2006/relationships/image" Target="../media/image510.png"/><Relationship Id="rId27" Type="http://schemas.openxmlformats.org/officeDocument/2006/relationships/image" Target="../media/image53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43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42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4.png"/><Relationship Id="rId11" Type="http://schemas.openxmlformats.org/officeDocument/2006/relationships/image" Target="../media/image4020.png"/><Relationship Id="rId5" Type="http://schemas.openxmlformats.org/officeDocument/2006/relationships/image" Target="../media/image509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47.png"/><Relationship Id="rId3" Type="http://schemas.openxmlformats.org/officeDocument/2006/relationships/image" Target="../media/image3970.png"/><Relationship Id="rId21" Type="http://schemas.openxmlformats.org/officeDocument/2006/relationships/image" Target="../media/image549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509.png"/><Relationship Id="rId16" Type="http://schemas.openxmlformats.org/officeDocument/2006/relationships/image" Target="../media/image546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45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48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50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52.svg"/><Relationship Id="rId7" Type="http://schemas.openxmlformats.org/officeDocument/2006/relationships/image" Target="../media/image3880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53.png"/><Relationship Id="rId9" Type="http://schemas.openxmlformats.org/officeDocument/2006/relationships/image" Target="../media/image40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75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74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7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0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0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5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7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56.svg"/><Relationship Id="rId21" Type="http://schemas.openxmlformats.org/officeDocument/2006/relationships/image" Target="../media/image305.jpeg"/><Relationship Id="rId7" Type="http://schemas.openxmlformats.org/officeDocument/2006/relationships/image" Target="../media/image560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55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9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58.svg"/><Relationship Id="rId23" Type="http://schemas.openxmlformats.org/officeDocument/2006/relationships/image" Target="../media/image621.png"/><Relationship Id="rId10" Type="http://schemas.openxmlformats.org/officeDocument/2006/relationships/image" Target="../media/image5710.png"/><Relationship Id="rId19" Type="http://schemas.openxmlformats.org/officeDocument/2006/relationships/image" Target="../media/image5101.png"/><Relationship Id="rId4" Type="http://schemas.openxmlformats.org/officeDocument/2006/relationships/image" Target="../media/image557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59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60.svg"/><Relationship Id="rId14" Type="http://schemas.openxmlformats.org/officeDocument/2006/relationships/image" Target="../media/image5101.png"/><Relationship Id="rId22" Type="http://schemas.openxmlformats.org/officeDocument/2006/relationships/image" Target="../media/image72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62.svg"/><Relationship Id="rId21" Type="http://schemas.openxmlformats.org/officeDocument/2006/relationships/image" Target="../media/image6400.png"/><Relationship Id="rId7" Type="http://schemas.openxmlformats.org/officeDocument/2006/relationships/image" Target="../media/image560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61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9.png"/><Relationship Id="rId11" Type="http://schemas.openxmlformats.org/officeDocument/2006/relationships/image" Target="../media/image581.png"/><Relationship Id="rId5" Type="http://schemas.openxmlformats.org/officeDocument/2006/relationships/image" Target="../media/image564.svg"/><Relationship Id="rId15" Type="http://schemas.openxmlformats.org/officeDocument/2006/relationships/image" Target="../media/image751.png"/><Relationship Id="rId10" Type="http://schemas.openxmlformats.org/officeDocument/2006/relationships/image" Target="../media/image5710.png"/><Relationship Id="rId19" Type="http://schemas.openxmlformats.org/officeDocument/2006/relationships/image" Target="../media/image621.png"/><Relationship Id="rId4" Type="http://schemas.openxmlformats.org/officeDocument/2006/relationships/image" Target="../media/image563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68.svg"/><Relationship Id="rId26" Type="http://schemas.openxmlformats.org/officeDocument/2006/relationships/image" Target="../media/image7200.png"/><Relationship Id="rId3" Type="http://schemas.openxmlformats.org/officeDocument/2006/relationships/image" Target="../media/image566.svg"/><Relationship Id="rId21" Type="http://schemas.openxmlformats.org/officeDocument/2006/relationships/image" Target="../media/image305.jpeg"/><Relationship Id="rId17" Type="http://schemas.openxmlformats.org/officeDocument/2006/relationships/image" Target="../media/image567.png"/><Relationship Id="rId25" Type="http://schemas.openxmlformats.org/officeDocument/2006/relationships/image" Target="../media/image7100.png"/><Relationship Id="rId2" Type="http://schemas.openxmlformats.org/officeDocument/2006/relationships/image" Target="../media/image565.png"/><Relationship Id="rId16" Type="http://schemas.openxmlformats.org/officeDocument/2006/relationships/image" Target="../media/image8000.png"/><Relationship Id="rId20" Type="http://schemas.openxmlformats.org/officeDocument/2006/relationships/image" Target="../media/image57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0.svg"/><Relationship Id="rId24" Type="http://schemas.openxmlformats.org/officeDocument/2006/relationships/image" Target="../media/image701.png"/><Relationship Id="rId5" Type="http://schemas.openxmlformats.org/officeDocument/2006/relationships/image" Target="../media/image559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69.png"/><Relationship Id="rId4" Type="http://schemas.openxmlformats.org/officeDocument/2006/relationships/image" Target="../media/image6600.png"/><Relationship Id="rId14" Type="http://schemas.openxmlformats.org/officeDocument/2006/relationships/image" Target="../media/image5101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4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60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59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72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71.png"/><Relationship Id="rId14" Type="http://schemas.openxmlformats.org/officeDocument/2006/relationships/image" Target="../media/image575.svg"/><Relationship Id="rId22" Type="http://schemas.openxmlformats.org/officeDocument/2006/relationships/image" Target="../media/image305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78.png"/><Relationship Id="rId18" Type="http://schemas.openxmlformats.org/officeDocument/2006/relationships/image" Target="../media/image10100.png"/><Relationship Id="rId3" Type="http://schemas.openxmlformats.org/officeDocument/2006/relationships/image" Target="../media/image560.svg"/><Relationship Id="rId12" Type="http://schemas.openxmlformats.org/officeDocument/2006/relationships/image" Target="../media/image577.svg"/><Relationship Id="rId17" Type="http://schemas.openxmlformats.org/officeDocument/2006/relationships/image" Target="../media/image10000.png"/><Relationship Id="rId2" Type="http://schemas.openxmlformats.org/officeDocument/2006/relationships/image" Target="../media/image559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76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7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svg"/><Relationship Id="rId13" Type="http://schemas.openxmlformats.org/officeDocument/2006/relationships/image" Target="../media/image4401.png"/><Relationship Id="rId18" Type="http://schemas.openxmlformats.org/officeDocument/2006/relationships/image" Target="../media/image588.png"/><Relationship Id="rId3" Type="http://schemas.openxmlformats.org/officeDocument/2006/relationships/image" Target="../media/image585.svg"/><Relationship Id="rId21" Type="http://schemas.openxmlformats.org/officeDocument/2006/relationships/image" Target="../media/image305.jpeg"/><Relationship Id="rId7" Type="http://schemas.openxmlformats.org/officeDocument/2006/relationships/image" Target="../media/image559.png"/><Relationship Id="rId17" Type="http://schemas.openxmlformats.org/officeDocument/2006/relationships/image" Target="../media/image587.svg"/><Relationship Id="rId25" Type="http://schemas.openxmlformats.org/officeDocument/2006/relationships/image" Target="../media/image10300.png"/><Relationship Id="rId2" Type="http://schemas.openxmlformats.org/officeDocument/2006/relationships/image" Target="../media/image584.png"/><Relationship Id="rId16" Type="http://schemas.openxmlformats.org/officeDocument/2006/relationships/image" Target="../media/image586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89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74.png"/><Relationship Id="rId3" Type="http://schemas.openxmlformats.org/officeDocument/2006/relationships/image" Target="../media/image595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94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97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75.svg"/><Relationship Id="rId4" Type="http://schemas.openxmlformats.org/officeDocument/2006/relationships/image" Target="../media/image596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604.png"/><Relationship Id="rId3" Type="http://schemas.openxmlformats.org/officeDocument/2006/relationships/image" Target="../media/image599.svg"/><Relationship Id="rId21" Type="http://schemas.openxmlformats.org/officeDocument/2006/relationships/image" Target="../media/image607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75.svg"/><Relationship Id="rId2" Type="http://schemas.openxmlformats.org/officeDocument/2006/relationships/image" Target="../media/image598.png"/><Relationship Id="rId16" Type="http://schemas.openxmlformats.org/officeDocument/2006/relationships/image" Target="../media/image374.png"/><Relationship Id="rId20" Type="http://schemas.openxmlformats.org/officeDocument/2006/relationships/image" Target="../media/image6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605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617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16.png"/><Relationship Id="rId5" Type="http://schemas.openxmlformats.org/officeDocument/2006/relationships/image" Target="../media/image4230.png"/><Relationship Id="rId10" Type="http://schemas.openxmlformats.org/officeDocument/2006/relationships/image" Target="../media/image615.png"/><Relationship Id="rId4" Type="http://schemas.openxmlformats.org/officeDocument/2006/relationships/image" Target="../media/image4220.png"/><Relationship Id="rId9" Type="http://schemas.openxmlformats.org/officeDocument/2006/relationships/image" Target="../media/image60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625.svg"/><Relationship Id="rId5" Type="http://schemas.openxmlformats.org/officeDocument/2006/relationships/image" Target="../media/image4280.png"/><Relationship Id="rId10" Type="http://schemas.openxmlformats.org/officeDocument/2006/relationships/image" Target="../media/image624.png"/><Relationship Id="rId4" Type="http://schemas.openxmlformats.org/officeDocument/2006/relationships/image" Target="../media/image4270.png"/><Relationship Id="rId9" Type="http://schemas.openxmlformats.org/officeDocument/2006/relationships/image" Target="../media/image61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13" Type="http://schemas.openxmlformats.org/officeDocument/2006/relationships/image" Target="../media/image637.png"/><Relationship Id="rId3" Type="http://schemas.openxmlformats.org/officeDocument/2006/relationships/image" Target="../media/image305.jpeg"/><Relationship Id="rId7" Type="http://schemas.openxmlformats.org/officeDocument/2006/relationships/image" Target="../media/image637.png"/><Relationship Id="rId12" Type="http://schemas.openxmlformats.org/officeDocument/2006/relationships/image" Target="../media/image636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6.png"/><Relationship Id="rId11" Type="http://schemas.openxmlformats.org/officeDocument/2006/relationships/image" Target="../media/image629.svg"/><Relationship Id="rId5" Type="http://schemas.openxmlformats.org/officeDocument/2006/relationships/image" Target="../media/image4410.png"/><Relationship Id="rId10" Type="http://schemas.openxmlformats.org/officeDocument/2006/relationships/image" Target="../media/image628.png"/><Relationship Id="rId4" Type="http://schemas.openxmlformats.org/officeDocument/2006/relationships/image" Target="../media/image4400.png"/><Relationship Id="rId9" Type="http://schemas.openxmlformats.org/officeDocument/2006/relationships/image" Target="../media/image627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643.png"/><Relationship Id="rId3" Type="http://schemas.openxmlformats.org/officeDocument/2006/relationships/image" Target="../media/image639.svg"/><Relationship Id="rId7" Type="http://schemas.openxmlformats.org/officeDocument/2006/relationships/image" Target="../media/image4230.png"/><Relationship Id="rId12" Type="http://schemas.openxmlformats.org/officeDocument/2006/relationships/image" Target="../media/image615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609.png"/><Relationship Id="rId5" Type="http://schemas.openxmlformats.org/officeDocument/2006/relationships/image" Target="../media/image305.jpeg"/><Relationship Id="rId10" Type="http://schemas.openxmlformats.org/officeDocument/2006/relationships/image" Target="../media/image608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644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1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75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45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47.gif"/><Relationship Id="rId7" Type="http://schemas.openxmlformats.org/officeDocument/2006/relationships/image" Target="../media/image3380.png"/><Relationship Id="rId2" Type="http://schemas.openxmlformats.org/officeDocument/2006/relationships/image" Target="../media/image64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49.svg"/><Relationship Id="rId4" Type="http://schemas.openxmlformats.org/officeDocument/2006/relationships/image" Target="../media/image6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5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5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5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5.png"/><Relationship Id="rId4" Type="http://schemas.openxmlformats.org/officeDocument/2006/relationships/image" Target="../media/image66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4.png"/><Relationship Id="rId3" Type="http://schemas.openxmlformats.org/officeDocument/2006/relationships/image" Target="../media/image667.png"/><Relationship Id="rId7" Type="http://schemas.openxmlformats.org/officeDocument/2006/relationships/image" Target="../media/image673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2.png"/><Relationship Id="rId5" Type="http://schemas.openxmlformats.org/officeDocument/2006/relationships/image" Target="../media/image669.png"/><Relationship Id="rId4" Type="http://schemas.openxmlformats.org/officeDocument/2006/relationships/image" Target="../media/image6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100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101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4F293-1F21-4F92-979A-A68C14713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05F63-5FF9-A980-3D81-059D155209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A56F8-A6D8-78ED-1CAD-1BA30E25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14</a:t>
            </a:fld>
            <a:endParaRPr lang="LID4096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5CE0-1926-7709-F708-18B70AD1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315FD-0B3E-0329-0A24-BD1D73E30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74308B7-F95B-8A63-F588-92279E2AE00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0983EE-B254-F2D7-D37E-E786196E9CEB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7A82A8C-7489-C44F-E06A-4D91D73F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421821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22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23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30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41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42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47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0F35D47A-B3AC-8171-ECDA-8B4E42C4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51" y="1567551"/>
            <a:ext cx="5473261" cy="3681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CDA57-D372-E67F-8A34-AF8CC98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B17E0-82AB-F943-AB34-712920F4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CB8494-613B-7345-59D3-C01766956BC0}"/>
              </a:ext>
            </a:extLst>
          </p:cNvPr>
          <p:cNvGrpSpPr/>
          <p:nvPr/>
        </p:nvGrpSpPr>
        <p:grpSpPr>
          <a:xfrm>
            <a:off x="8358121" y="3950730"/>
            <a:ext cx="1007898" cy="397689"/>
            <a:chOff x="7920842" y="3950730"/>
            <a:chExt cx="1007898" cy="397689"/>
          </a:xfrm>
        </p:grpSpPr>
        <p:sp>
          <p:nvSpPr>
            <p:cNvPr id="15" name="Rectangle: Rounded Corners 43">
              <a:extLst>
                <a:ext uri="{FF2B5EF4-FFF2-40B4-BE49-F238E27FC236}">
                  <a16:creationId xmlns:a16="http://schemas.microsoft.com/office/drawing/2014/main" id="{707FCDEB-E9DA-5CA1-50AC-11E2AF21378D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3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F789BA-414E-9472-32BA-F30B475FC105}"/>
              </a:ext>
            </a:extLst>
          </p:cNvPr>
          <p:cNvGrpSpPr/>
          <p:nvPr/>
        </p:nvGrpSpPr>
        <p:grpSpPr>
          <a:xfrm>
            <a:off x="10849851" y="3133815"/>
            <a:ext cx="1007898" cy="338554"/>
            <a:chOff x="8159202" y="3033232"/>
            <a:chExt cx="1007898" cy="338554"/>
          </a:xfrm>
        </p:grpSpPr>
        <p:sp>
          <p:nvSpPr>
            <p:cNvPr id="17" name="Rectangle: Rounded Corners 44">
              <a:extLst>
                <a:ext uri="{FF2B5EF4-FFF2-40B4-BE49-F238E27FC236}">
                  <a16:creationId xmlns:a16="http://schemas.microsoft.com/office/drawing/2014/main" id="{995EE0B1-B4B2-DBCA-19F8-2333B97BCF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156F1E-D00C-7B40-4ECA-D2AC3FEA4AB4}"/>
              </a:ext>
            </a:extLst>
          </p:cNvPr>
          <p:cNvGrpSpPr/>
          <p:nvPr/>
        </p:nvGrpSpPr>
        <p:grpSpPr>
          <a:xfrm>
            <a:off x="9366019" y="2264232"/>
            <a:ext cx="1007898" cy="338554"/>
            <a:chOff x="9672440" y="2769756"/>
            <a:chExt cx="1007898" cy="338554"/>
          </a:xfrm>
        </p:grpSpPr>
        <p:sp>
          <p:nvSpPr>
            <p:cNvPr id="19" name="Rectangle: Rounded Corners 46">
              <a:extLst>
                <a:ext uri="{FF2B5EF4-FFF2-40B4-BE49-F238E27FC236}">
                  <a16:creationId xmlns:a16="http://schemas.microsoft.com/office/drawing/2014/main" id="{3F481D5F-E9EF-CF29-6987-8E90228347AF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D3BFF9B-4473-7EE9-E722-C0354313F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604448"/>
            <a:ext cx="5473260" cy="3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5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3516" y="6356350"/>
            <a:ext cx="527649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9C6241B-1253-9291-EB26-B2DF9508E66F}"/>
              </a:ext>
            </a:extLst>
          </p:cNvPr>
          <p:cNvSpPr/>
          <p:nvPr/>
        </p:nvSpPr>
        <p:spPr>
          <a:xfrm>
            <a:off x="4908325" y="930231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B6D546C-C4E3-9C74-AA9A-AC2E15D18796}"/>
              </a:ext>
            </a:extLst>
          </p:cNvPr>
          <p:cNvCxnSpPr>
            <a:cxnSpLocks/>
          </p:cNvCxnSpPr>
          <p:nvPr/>
        </p:nvCxnSpPr>
        <p:spPr>
          <a:xfrm>
            <a:off x="5268762" y="1624960"/>
            <a:ext cx="1356325" cy="18773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002ECA5-A450-816F-315A-37C789EA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442" y="112617"/>
            <a:ext cx="4637036" cy="31283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47FEE11-400D-39B7-0124-CE595E48D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42" y="3593169"/>
            <a:ext cx="4637036" cy="3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699-06E5-A3F9-12C9-507663AB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B1B5C7-C01C-E417-1223-D44127DF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73" y="1475591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6FEBB4-279D-319F-023D-D9F7016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81DB8-F46A-A707-2FE6-4F28BDED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50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2E7D33-E763-3451-B623-2472DC5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6" y="1033624"/>
            <a:ext cx="2336864" cy="545268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391BC7-73D5-BCE2-E229-BA8A3D018DBC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8447919E-BB2F-1ADC-A071-9D1E3FC1FFD6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244368D5-3507-F665-F4C3-5D22418E4978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CDF151D-C239-67EB-0AE7-B946A6F3DC59}"/>
              </a:ext>
            </a:extLst>
          </p:cNvPr>
          <p:cNvGrpSpPr/>
          <p:nvPr/>
        </p:nvGrpSpPr>
        <p:grpSpPr>
          <a:xfrm>
            <a:off x="1737569" y="5338849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7C7D63F-BE38-76D1-08DA-73656842F4D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114C583-732E-356E-051F-7B56016A9E0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35F0CE-4378-7B3A-DB07-6DF7F66EE0DC}"/>
              </a:ext>
            </a:extLst>
          </p:cNvPr>
          <p:cNvGrpSpPr/>
          <p:nvPr/>
        </p:nvGrpSpPr>
        <p:grpSpPr>
          <a:xfrm>
            <a:off x="2402052" y="1616532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AB723994-9CCC-3198-2AA0-C6F22CF6299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D78E4A64-2E9B-A558-4860-28B0FFF375FE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/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34D603-5594-2E5D-5C11-65055277B48E}"/>
              </a:ext>
            </a:extLst>
          </p:cNvPr>
          <p:cNvGrpSpPr/>
          <p:nvPr/>
        </p:nvGrpSpPr>
        <p:grpSpPr>
          <a:xfrm>
            <a:off x="6316449" y="1741614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F1C55F99-F5D4-166C-C526-209DA52C8A7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CDA779D8-502A-7799-C89B-8B980F7227F9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455AA1B-4938-81FE-DFA3-0D574EFD21DD}"/>
              </a:ext>
            </a:extLst>
          </p:cNvPr>
          <p:cNvGrpSpPr/>
          <p:nvPr/>
        </p:nvGrpSpPr>
        <p:grpSpPr>
          <a:xfrm>
            <a:off x="7673268" y="3332964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F38F585-FAEE-91C1-4C05-554A52A5C5D7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FB88FE7D-02DB-7953-780F-47066106FA60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19FE822-AC2A-4260-D020-781958CD8E2D}"/>
              </a:ext>
            </a:extLst>
          </p:cNvPr>
          <p:cNvGrpSpPr/>
          <p:nvPr/>
        </p:nvGrpSpPr>
        <p:grpSpPr>
          <a:xfrm>
            <a:off x="9040493" y="375996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F372B859-B8D2-6246-9E1D-511D09AD7A4B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F33BAA46-AA42-61F8-F489-F8D53F0FF53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578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149E-E0E5-060B-FB09-9DBF505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D53379-46EC-05D9-0EC8-F18344B7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3" y="926273"/>
            <a:ext cx="2666434" cy="54745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6266C7-8A94-7C8B-B06D-167D8280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069" y="1383477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09DBC-CAC2-3964-4343-58BC580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94116-40E0-F6F7-5739-65D68EC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51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BB4D02-074E-BA96-782C-4A36A5931827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507E0AC6-3049-9AB7-1202-362AF003A8B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77E25B-2BB5-6AA0-0DB6-71457EAC4FDA}"/>
              </a:ext>
            </a:extLst>
          </p:cNvPr>
          <p:cNvGrpSpPr/>
          <p:nvPr/>
        </p:nvGrpSpPr>
        <p:grpSpPr>
          <a:xfrm>
            <a:off x="1236178" y="4333812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E56E79D1-E85E-FD8E-F0F0-84F80411E60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414D02-A49C-6476-2648-DD1B615B8FAB}"/>
              </a:ext>
            </a:extLst>
          </p:cNvPr>
          <p:cNvGrpSpPr/>
          <p:nvPr/>
        </p:nvGrpSpPr>
        <p:grpSpPr>
          <a:xfrm>
            <a:off x="2220097" y="15168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B80E36CB-6F17-69DB-7891-B3341AB28749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465D612-0565-6EB5-1EEC-C4B0B28CB12A}"/>
              </a:ext>
            </a:extLst>
          </p:cNvPr>
          <p:cNvGrpSpPr/>
          <p:nvPr/>
        </p:nvGrpSpPr>
        <p:grpSpPr>
          <a:xfrm>
            <a:off x="7329604" y="3394635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D5AD96D-AC3A-C2FA-6E11-82DDCA7AD2B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1BEE1A1-FAAF-7480-00B0-1CC8F2D08A72}"/>
              </a:ext>
            </a:extLst>
          </p:cNvPr>
          <p:cNvGrpSpPr/>
          <p:nvPr/>
        </p:nvGrpSpPr>
        <p:grpSpPr>
          <a:xfrm>
            <a:off x="8610600" y="2877000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179AF39B-5C16-D97A-8BAD-4082AB5F6575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9735667-AE2B-AE3A-20A8-7E86821103B5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5464D306-9B73-C78C-8940-0C352172765A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FBB274-63E3-C58C-8AA7-63AC2467F2A9}"/>
              </a:ext>
            </a:extLst>
          </p:cNvPr>
          <p:cNvCxnSpPr/>
          <p:nvPr/>
        </p:nvCxnSpPr>
        <p:spPr>
          <a:xfrm>
            <a:off x="1641226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2BDC8A-17A0-96E2-AC96-46758B97A5F4}"/>
              </a:ext>
            </a:extLst>
          </p:cNvPr>
          <p:cNvCxnSpPr/>
          <p:nvPr/>
        </p:nvCxnSpPr>
        <p:spPr>
          <a:xfrm>
            <a:off x="1802921" y="2786332"/>
            <a:ext cx="248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5255B1-4250-3D78-DD09-6BE5D96AE666}"/>
              </a:ext>
            </a:extLst>
          </p:cNvPr>
          <p:cNvCxnSpPr>
            <a:cxnSpLocks/>
          </p:cNvCxnSpPr>
          <p:nvPr/>
        </p:nvCxnSpPr>
        <p:spPr>
          <a:xfrm rot="10800000">
            <a:off x="1987199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/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blipFill>
                <a:blip r:embed="rId11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00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E75B-6312-B28B-2F6B-60F80C8E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E1CDC-2C28-ABF2-7E10-0BE25F08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" y="1383477"/>
            <a:ext cx="5455093" cy="4494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085D10-0A00-2B43-B47D-990CC805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273" y="1383477"/>
            <a:ext cx="6674581" cy="44947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C0FF68-15F0-6D5E-67E9-D14D9D6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005ED-1F2A-2A9D-D4EC-55BB28FD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52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1A6B7CE-9E1F-0C74-F9EF-F7AAE8F2A4A0}"/>
              </a:ext>
            </a:extLst>
          </p:cNvPr>
          <p:cNvGrpSpPr/>
          <p:nvPr/>
        </p:nvGrpSpPr>
        <p:grpSpPr>
          <a:xfrm>
            <a:off x="2876550" y="3977198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0137CEDB-9618-4EE2-B6A6-1ADE894AB1A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814DAD6-D738-F4E5-A1C4-63602A41AFC1}"/>
              </a:ext>
            </a:extLst>
          </p:cNvPr>
          <p:cNvGrpSpPr/>
          <p:nvPr/>
        </p:nvGrpSpPr>
        <p:grpSpPr>
          <a:xfrm>
            <a:off x="2051187" y="5088444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8B48BC3D-7B15-A5CF-8070-8382140FFC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1E75BC-1B91-8EF7-9421-A32CEC132F50}"/>
              </a:ext>
            </a:extLst>
          </p:cNvPr>
          <p:cNvGrpSpPr/>
          <p:nvPr/>
        </p:nvGrpSpPr>
        <p:grpSpPr>
          <a:xfrm>
            <a:off x="1966097" y="242106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7BB95578-C5D8-A2CC-3E36-B03F9EF4F0E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57DD3EB-4481-00C4-E2DC-B5CA78CFEC44}"/>
              </a:ext>
            </a:extLst>
          </p:cNvPr>
          <p:cNvGrpSpPr/>
          <p:nvPr/>
        </p:nvGrpSpPr>
        <p:grpSpPr>
          <a:xfrm>
            <a:off x="7578488" y="3061009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EEC0305-E1AA-C396-5259-15145E238AE8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BACD858-58B7-827F-96E7-62C05CB0D26B}"/>
              </a:ext>
            </a:extLst>
          </p:cNvPr>
          <p:cNvGrpSpPr/>
          <p:nvPr/>
        </p:nvGrpSpPr>
        <p:grpSpPr>
          <a:xfrm>
            <a:off x="8793480" y="2698253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195D270-B75A-AFE8-D8E6-E761A7E8063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416901C-657C-27BC-3532-2BE3B0C867EE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139B854D-ABCA-DC03-F95F-BE7427049D93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8189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97B3-5462-B60F-FF89-02A04E62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Reihe, Diagramm, Entwurf, parallel enthält.&#10;&#10;KI-generierte Inhalte können fehlerhaft sein.">
            <a:extLst>
              <a:ext uri="{FF2B5EF4-FFF2-40B4-BE49-F238E27FC236}">
                <a16:creationId xmlns:a16="http://schemas.microsoft.com/office/drawing/2014/main" id="{B8707386-2510-7B91-7FEF-612F84E6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16" y="0"/>
            <a:ext cx="6140186" cy="3837008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F043979-2DF5-10DB-B52D-74381EDC8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1307" y="3642520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C22A3-410B-88A5-D7F5-8EC0CB9A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" y="1482"/>
            <a:ext cx="3989903" cy="515496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07D0184-9A56-44FE-04D1-642A2C7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457" y="3640840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49D7EC-399E-821E-D519-01F905A70DD1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2CEEBAD-1097-BB25-E770-3CF9645DC03E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/>
              <a:t>Design 3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74426D16-7BA0-86D4-2A85-6FA1B68B5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366" y="789339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5B64E3-3EFC-46D0-8EFB-1417DB046726}"/>
              </a:ext>
            </a:extLst>
          </p:cNvPr>
          <p:cNvCxnSpPr>
            <a:cxnSpLocks/>
          </p:cNvCxnSpPr>
          <p:nvPr/>
        </p:nvCxnSpPr>
        <p:spPr>
          <a:xfrm>
            <a:off x="5817324" y="4257518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D207CA3-6826-27C5-1F60-E425DD473032}"/>
              </a:ext>
            </a:extLst>
          </p:cNvPr>
          <p:cNvCxnSpPr/>
          <p:nvPr/>
        </p:nvCxnSpPr>
        <p:spPr>
          <a:xfrm flipH="1">
            <a:off x="5328642" y="5244479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097BE-868C-7D44-D83B-64087F43DF1C}"/>
              </a:ext>
            </a:extLst>
          </p:cNvPr>
          <p:cNvSpPr txBox="1"/>
          <p:nvPr/>
        </p:nvSpPr>
        <p:spPr>
          <a:xfrm flipH="1">
            <a:off x="112605" y="516978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284D07-4236-D66A-338A-6AD36D0CC725}"/>
              </a:ext>
            </a:extLst>
          </p:cNvPr>
          <p:cNvCxnSpPr>
            <a:cxnSpLocks/>
          </p:cNvCxnSpPr>
          <p:nvPr/>
        </p:nvCxnSpPr>
        <p:spPr>
          <a:xfrm flipH="1">
            <a:off x="2976833" y="2165213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B7B7DA-121B-B623-3086-6DBDA288F471}"/>
              </a:ext>
            </a:extLst>
          </p:cNvPr>
          <p:cNvCxnSpPr>
            <a:cxnSpLocks/>
          </p:cNvCxnSpPr>
          <p:nvPr/>
        </p:nvCxnSpPr>
        <p:spPr>
          <a:xfrm flipH="1">
            <a:off x="3953989" y="2193601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B7E85E7-3A17-BBB8-01BF-3DDD1D4F6A21}"/>
              </a:ext>
            </a:extLst>
          </p:cNvPr>
          <p:cNvCxnSpPr>
            <a:cxnSpLocks/>
          </p:cNvCxnSpPr>
          <p:nvPr/>
        </p:nvCxnSpPr>
        <p:spPr>
          <a:xfrm flipH="1">
            <a:off x="1820249" y="1296057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070556-AF8E-B380-E9DF-BEC5028E846F}"/>
              </a:ext>
            </a:extLst>
          </p:cNvPr>
          <p:cNvCxnSpPr>
            <a:cxnSpLocks/>
          </p:cNvCxnSpPr>
          <p:nvPr/>
        </p:nvCxnSpPr>
        <p:spPr>
          <a:xfrm>
            <a:off x="1919001" y="1020719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631B5D-DA81-4693-93EA-5D5FF266B3A3}"/>
              </a:ext>
            </a:extLst>
          </p:cNvPr>
          <p:cNvCxnSpPr>
            <a:cxnSpLocks/>
          </p:cNvCxnSpPr>
          <p:nvPr/>
        </p:nvCxnSpPr>
        <p:spPr>
          <a:xfrm>
            <a:off x="2044113" y="1020719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63DA78-B409-8541-5E2E-CFC9219A29B4}"/>
              </a:ext>
            </a:extLst>
          </p:cNvPr>
          <p:cNvCxnSpPr>
            <a:cxnSpLocks/>
          </p:cNvCxnSpPr>
          <p:nvPr/>
        </p:nvCxnSpPr>
        <p:spPr>
          <a:xfrm>
            <a:off x="2976833" y="1842940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C89F2-7839-A174-3DCD-24A16F061243}"/>
              </a:ext>
            </a:extLst>
          </p:cNvPr>
          <p:cNvCxnSpPr>
            <a:cxnSpLocks/>
          </p:cNvCxnSpPr>
          <p:nvPr/>
        </p:nvCxnSpPr>
        <p:spPr>
          <a:xfrm>
            <a:off x="3182630" y="1739390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5DE6F9-5930-693C-A04D-42FDF2971D48}"/>
              </a:ext>
            </a:extLst>
          </p:cNvPr>
          <p:cNvCxnSpPr>
            <a:cxnSpLocks/>
          </p:cNvCxnSpPr>
          <p:nvPr/>
        </p:nvCxnSpPr>
        <p:spPr>
          <a:xfrm>
            <a:off x="3953989" y="2069590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C7B850C-ADD8-A8C5-B1B8-3911FA47F4BA}"/>
              </a:ext>
            </a:extLst>
          </p:cNvPr>
          <p:cNvCxnSpPr>
            <a:cxnSpLocks/>
          </p:cNvCxnSpPr>
          <p:nvPr/>
        </p:nvCxnSpPr>
        <p:spPr>
          <a:xfrm>
            <a:off x="4312184" y="2069590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3B93A26-6C88-1914-E2B8-B7B2AB048356}"/>
              </a:ext>
            </a:extLst>
          </p:cNvPr>
          <p:cNvSpPr txBox="1"/>
          <p:nvPr/>
        </p:nvSpPr>
        <p:spPr>
          <a:xfrm flipH="1">
            <a:off x="5275066" y="3359431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">
                <a:extLst>
                  <a:ext uri="{FF2B5EF4-FFF2-40B4-BE49-F238E27FC236}">
                    <a16:creationId xmlns:a16="http://schemas.microsoft.com/office/drawing/2014/main" id="{41B87369-EAB6-F812-D351-F7ABD8147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76215"/>
                  </p:ext>
                </p:extLst>
              </p:nvPr>
            </p:nvGraphicFramePr>
            <p:xfrm>
              <a:off x="9162665" y="445184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9913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9913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15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r>
                            <a:rPr lang="en-US" sz="1400" dirty="0" err="1"/>
                            <a:t>ms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9913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9913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">
                <a:extLst>
                  <a:ext uri="{FF2B5EF4-FFF2-40B4-BE49-F238E27FC236}">
                    <a16:creationId xmlns:a16="http://schemas.microsoft.com/office/drawing/2014/main" id="{41B87369-EAB6-F812-D351-F7ABD8147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76215"/>
                  </p:ext>
                </p:extLst>
              </p:nvPr>
            </p:nvGraphicFramePr>
            <p:xfrm>
              <a:off x="9162665" y="445184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2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0566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0566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8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8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8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08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918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565E7-3759-543F-7466-3B06E334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 paper&#10;&#10;AI-generated content may be incorrect.">
            <a:extLst>
              <a:ext uri="{FF2B5EF4-FFF2-40B4-BE49-F238E27FC236}">
                <a16:creationId xmlns:a16="http://schemas.microsoft.com/office/drawing/2014/main" id="{B9F9BCD5-B122-5AFC-E14A-10DC20ED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4" y="413482"/>
            <a:ext cx="3019846" cy="6125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B7F6E5-6662-A690-A4DA-B7408509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8613" y="1611786"/>
            <a:ext cx="6400800" cy="41624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2CD02B-0B3F-8E9B-DCC5-97AC25FF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742" y="111042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DE13D-5A5A-7DCA-5053-BDFC1319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54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5DED302-7540-ED89-D6FB-2F8B23929731}"/>
              </a:ext>
            </a:extLst>
          </p:cNvPr>
          <p:cNvGrpSpPr/>
          <p:nvPr/>
        </p:nvGrpSpPr>
        <p:grpSpPr>
          <a:xfrm>
            <a:off x="2099390" y="4087442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C75717BD-6014-9713-49A8-30740E73ACA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33E2160-8762-206B-6CFD-94E6BF5D88BD}"/>
              </a:ext>
            </a:extLst>
          </p:cNvPr>
          <p:cNvGrpSpPr/>
          <p:nvPr/>
        </p:nvGrpSpPr>
        <p:grpSpPr>
          <a:xfrm>
            <a:off x="639332" y="5339456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A1FBF299-26AF-6E52-6388-6B6A7983F09D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3A36327-5ABE-44D5-DAC5-6176629BFA82}"/>
              </a:ext>
            </a:extLst>
          </p:cNvPr>
          <p:cNvGrpSpPr/>
          <p:nvPr/>
        </p:nvGrpSpPr>
        <p:grpSpPr>
          <a:xfrm>
            <a:off x="639332" y="12379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2D6673E1-8FF0-0EA9-51D4-36C0DBE59766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F46674E-BB5C-69C9-7C25-F46DFCD80A30}"/>
              </a:ext>
            </a:extLst>
          </p:cNvPr>
          <p:cNvGrpSpPr/>
          <p:nvPr/>
        </p:nvGrpSpPr>
        <p:grpSpPr>
          <a:xfrm>
            <a:off x="8143017" y="3977197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3EE9CA1F-CFD7-7BE2-3332-13FFD5E1188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C055B6B-0028-0D89-670E-32002BAEB1E8}"/>
              </a:ext>
            </a:extLst>
          </p:cNvPr>
          <p:cNvGrpSpPr/>
          <p:nvPr/>
        </p:nvGrpSpPr>
        <p:grpSpPr>
          <a:xfrm>
            <a:off x="9926621" y="2144562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216F5F25-C34C-943A-45E4-A4039F999A6A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7E0DE010-E39B-88CF-B589-F1C031A2BB6A}"/>
              </a:ext>
            </a:extLst>
          </p:cNvPr>
          <p:cNvGrpSpPr/>
          <p:nvPr/>
        </p:nvGrpSpPr>
        <p:grpSpPr>
          <a:xfrm>
            <a:off x="10934519" y="2604908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09AE871E-45D7-4400-E67B-6257F78793ED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/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/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9B86B1-0F84-D6AE-C73F-820941F84D20}"/>
              </a:ext>
            </a:extLst>
          </p:cNvPr>
          <p:cNvCxnSpPr/>
          <p:nvPr/>
        </p:nvCxnSpPr>
        <p:spPr>
          <a:xfrm>
            <a:off x="2017059" y="3236259"/>
            <a:ext cx="0" cy="7409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B4CDF8-C2D4-D82B-CB85-E0C9189AC12E}"/>
              </a:ext>
            </a:extLst>
          </p:cNvPr>
          <p:cNvCxnSpPr>
            <a:cxnSpLocks/>
          </p:cNvCxnSpPr>
          <p:nvPr/>
        </p:nvCxnSpPr>
        <p:spPr>
          <a:xfrm flipV="1">
            <a:off x="2237845" y="3189625"/>
            <a:ext cx="269611" cy="62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7522F-6FEC-BBF7-9E78-19F8B363BD83}"/>
              </a:ext>
            </a:extLst>
          </p:cNvPr>
          <p:cNvCxnSpPr>
            <a:cxnSpLocks/>
          </p:cNvCxnSpPr>
          <p:nvPr/>
        </p:nvCxnSpPr>
        <p:spPr>
          <a:xfrm flipH="1">
            <a:off x="1835944" y="3189625"/>
            <a:ext cx="26344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47D06-ED2F-75BD-290C-9F73FE9C44BF}"/>
              </a:ext>
            </a:extLst>
          </p:cNvPr>
          <p:cNvCxnSpPr/>
          <p:nvPr/>
        </p:nvCxnSpPr>
        <p:spPr>
          <a:xfrm>
            <a:off x="2047000" y="3190250"/>
            <a:ext cx="2056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3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C43A-EA4F-5900-C67A-7D6EA89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472854C-FF42-A720-9D07-D33CDD633AFE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5E3303-B670-C153-A248-E10DAC38257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90DA0-12DF-3AFB-3AE7-D647832E893A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6E2B336-688C-204C-D78F-66126255B755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5C670FE6-E666-E7D2-DAA1-7B20E5C1893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9FD7206E-B32E-08B9-89D0-BEE1B5BD7181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59EF3A-123D-9603-FDD2-D67020F1E88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97FC1B33-DF67-A2E7-D625-5E9C36C63A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5AF626-66C7-CD5A-FEB5-A70595D010F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7829E23-9BA7-30F6-7A70-A24578B0C8DC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7384A5-8AC4-399E-DD4C-A015D57CFC8D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05D30-AC88-4D85-66E6-60D10CADC61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C477D2-D609-BBAE-6558-F7E01D1E715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AEA74FA-4903-C9D9-14A0-770C68D445A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52D450-8602-C910-27B2-183DE8C13A80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90B882-3CD9-EB48-DC41-BFC9CD02C72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A3D245-832B-0D66-CB01-76FC201DE25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D46606B-D59F-288B-74CE-CBA9FF4C5239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E9809FBD-66EB-13AA-94B6-D8FF6781397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B95F5A-C8FA-EB45-DFEE-D001BB37991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E1F625-DF7C-6FEB-63EB-85CDA36AE78E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67BF64-699E-642A-EA17-9579DA315C99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40EADC5-FE65-90F0-2306-B9CE20B5B7F9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A42499-A3C9-1F98-589A-451274861634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3017A0C-52E1-D6BF-053F-8B82D74E0101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D972AA-826A-AAAF-CC2B-52524F3D2AAD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60FC45-B823-916F-7DE4-C6EC1FC36E5B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73050C-6FDA-35B4-60DE-413DC807C7A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A69CBB-31D0-781D-8D88-9CC3A1377AA3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779040-A9BC-52A9-E7C7-1C2504402B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39C15D-74E8-B12D-A491-89EC3984E06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2DB731-8654-7E3E-4AC3-7B95DB5AC4D5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6D6976-39E5-CAB5-82F4-7BF3BACB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9CCB02-F6BC-ED10-8DF9-808F3485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D24B72-CF86-31AD-4CB6-7621A67E3201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3D7C288-C964-4277-77B6-FEC9B42A6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3352261-FCCE-4057-B411-221A53B7472B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188EA-DD9D-F1EE-A334-A0298511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83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1" y="-63727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57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56</a:t>
            </a:fld>
            <a:endParaRPr lang="LID4096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36F8E0-8B7A-982D-8054-FB9D52D8C8F2}"/>
              </a:ext>
            </a:extLst>
          </p:cNvPr>
          <p:cNvGrpSpPr/>
          <p:nvPr/>
        </p:nvGrpSpPr>
        <p:grpSpPr>
          <a:xfrm>
            <a:off x="3459968" y="353878"/>
            <a:ext cx="4165614" cy="1490885"/>
            <a:chOff x="3459968" y="353878"/>
            <a:chExt cx="4165614" cy="1490885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6992348" y="88829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6719913" y="72627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5473765" y="47297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4624602" y="248312"/>
              <a:ext cx="182880" cy="155448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4162556" y="353878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6898915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4126311" y="943894"/>
              <a:ext cx="137160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4491091" y="72166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6457738" y="93241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5544679" y="57180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5919297" y="91583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5582471" y="118052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6304331" y="127919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5961319" y="111324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6562093" y="92023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EB76A973-2BCF-C480-5F43-9521ECF8D155}"/>
                </a:ext>
              </a:extLst>
            </p:cNvPr>
            <p:cNvSpPr/>
            <p:nvPr/>
          </p:nvSpPr>
          <p:spPr>
            <a:xfrm rot="16200000">
              <a:off x="3928374" y="919314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4084BF-F2C2-7088-A9CD-F948104F29C4}"/>
                </a:ext>
              </a:extLst>
            </p:cNvPr>
            <p:cNvSpPr txBox="1"/>
            <p:nvPr/>
          </p:nvSpPr>
          <p:spPr>
            <a:xfrm rot="16200000">
              <a:off x="3071856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D </a:t>
              </a:r>
              <a:endParaRPr lang="en-DE" sz="16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CE5CAA-CBA8-650A-B0DC-45109D2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3" y="1588546"/>
            <a:ext cx="3733786" cy="2898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F30E5-7208-E62C-6563-7CA26FCD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57" r="11376"/>
          <a:stretch>
            <a:fillRect/>
          </a:stretch>
        </p:blipFill>
        <p:spPr>
          <a:xfrm>
            <a:off x="3990862" y="3750172"/>
            <a:ext cx="4236776" cy="3107828"/>
          </a:xfrm>
          <a:prstGeom prst="rect">
            <a:avLst/>
          </a:prstGeom>
        </p:spPr>
      </p:pic>
      <p:pic>
        <p:nvPicPr>
          <p:cNvPr id="24" name="Picture 23" descr="A close-up of several wires&#10;&#10;AI-generated content may be incorrect.">
            <a:extLst>
              <a:ext uri="{FF2B5EF4-FFF2-40B4-BE49-F238E27FC236}">
                <a16:creationId xmlns:a16="http://schemas.microsoft.com/office/drawing/2014/main" id="{2EB5386D-BDC0-00F2-7E19-FFDD74FFF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7222" y="1495770"/>
            <a:ext cx="6854115" cy="38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CD4E-B2F5-4C5B-B195-86A4C67A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365598E-F494-841C-DCB3-AEEE4BE522B7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103527-E6C8-7E63-1BB4-1E14E2B457A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A4633-AABC-58C0-1D56-B72EAB4A19D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B991DB84-D6D2-B430-2CFD-DC01248C48FF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02035D1-A6D8-115A-FEA6-B3E8A8FA6EB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40DCE6-4235-50E4-71B4-E691AFC78DD3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53A01F9E-66A4-107B-13A0-86A8F19795D9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FC756D-D700-1930-7BA2-4BAAEE1B1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BF68B193-DFF4-84AC-F82A-F2276B4A6A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2C65B-BA8B-52A4-B63C-703321F52DFB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4D0164-F91B-2B31-2F88-DAAC027CD50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8EF5B3-EFA4-CA42-5A93-8F9979EE45D7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98EE86-A875-7817-3FCB-7C58515B08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6785351-455A-972A-AFF2-854E2C1D530A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A7ED3260-01B3-82A5-4EB8-4D12A0A3A3EB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8380D-B006-A3F4-FF56-3186BEB9BF7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30AD21-954F-4882-9454-3D1DCD5BC19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ACE443-7B51-8CB9-460D-898A80D0E04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B824F830-BBCA-8505-8E92-A0CAF7C91A15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716913-DF57-3669-D045-E07A9F7BA70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BD2257B-4B3E-4C81-4B16-ABD4B1FDD474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43FF8B-B88E-3818-3760-CBEC71216B09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788B4AC-E497-60E8-B8E6-72512DB9DE5C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5143F-D2CF-5C7D-C887-5679EC594A03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586FE1A-81FA-A366-0A8E-F3964DABA351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4A2853-3EE2-81AD-B5A2-A8FC1A10CC7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E35B62-3B78-8EFD-C9EC-4690027423B9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18A9AE3-FC4D-95A8-43EC-BF717782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EDB766-2456-98FD-B3E7-7EBFEF236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3141DAC5-8F78-0B3D-1EA6-C849E934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675753B-04F8-8BF3-5B62-70F77FFBDFE6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B4DBB-631F-6817-92B1-501DAC84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60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59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62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63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67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68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69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70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88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89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95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95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98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4164</Words>
  <Application>Microsoft Office PowerPoint</Application>
  <PresentationFormat>Widescreen</PresentationFormat>
  <Paragraphs>1415</Paragraphs>
  <Slides>102</Slides>
  <Notes>30</Notes>
  <HiddenSlides>48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PowerPoint Presentation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Design 2</vt:lpstr>
      <vt:lpstr>PowerPoint Presentation</vt:lpstr>
      <vt:lpstr>Design 2</vt:lpstr>
      <vt:lpstr>Design 3</vt:lpstr>
      <vt:lpstr>Design 3</vt:lpstr>
      <vt:lpstr>Experiment 2: Design 3</vt:lpstr>
      <vt:lpstr>Design 3</vt:lpstr>
      <vt:lpstr>Sensor</vt:lpstr>
      <vt:lpstr>Sensor</vt:lpstr>
      <vt:lpstr>Sensor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187</cp:revision>
  <dcterms:created xsi:type="dcterms:W3CDTF">2025-03-08T08:37:57Z</dcterms:created>
  <dcterms:modified xsi:type="dcterms:W3CDTF">2026-02-20T13:07:21Z</dcterms:modified>
</cp:coreProperties>
</file>